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22/08/2016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Competencia</a:t>
            </a:r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Hermenejildo Hinojosa Cruz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Diciembre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714488"/>
            <a:ext cx="9144000" cy="514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35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Herme</cp:lastModifiedBy>
  <cp:revision>31</cp:revision>
  <dcterms:created xsi:type="dcterms:W3CDTF">2012-08-07T16:35:15Z</dcterms:created>
  <dcterms:modified xsi:type="dcterms:W3CDTF">2016-08-22T13:51:07Z</dcterms:modified>
</cp:coreProperties>
</file>